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2" r:id="rId5"/>
    <p:sldId id="257" r:id="rId6"/>
    <p:sldId id="260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826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989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8649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9095423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25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155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0697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787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309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891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360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8553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6311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1828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53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630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909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86610D-6126-4D5E-84B5-CAB404930677}" type="datetimeFigureOut">
              <a:rPr lang="en-US" smtClean="0"/>
              <a:t>3/15/2019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EF6438-D525-4924-B848-E42B16D213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6232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levelupworkout.herokuapp.com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4C23E-88D9-4115-8089-547A4917D3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5626" y="1932244"/>
            <a:ext cx="9144000" cy="852211"/>
          </a:xfrm>
        </p:spPr>
        <p:txBody>
          <a:bodyPr>
            <a:normAutofit/>
          </a:bodyPr>
          <a:lstStyle/>
          <a:p>
            <a:r>
              <a:rPr lang="en-US" sz="4000" b="1" dirty="0"/>
              <a:t>Exercise tracking app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1753B-AE86-400D-8F5B-FF4194E02D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25464" y="3207253"/>
            <a:ext cx="4412973" cy="2922864"/>
          </a:xfrm>
        </p:spPr>
        <p:txBody>
          <a:bodyPr>
            <a:normAutofit fontScale="85000" lnSpcReduction="20000"/>
          </a:bodyPr>
          <a:lstStyle/>
          <a:p>
            <a:r>
              <a:rPr lang="en-US" sz="3100" u="sng" dirty="0"/>
              <a:t>Team Members</a:t>
            </a:r>
            <a:endParaRPr lang="en-US" sz="3100" dirty="0"/>
          </a:p>
          <a:p>
            <a:r>
              <a:rPr lang="en-US" sz="3100" dirty="0"/>
              <a:t>Mike Smith</a:t>
            </a:r>
          </a:p>
          <a:p>
            <a:r>
              <a:rPr lang="en-US" sz="3100" dirty="0"/>
              <a:t>Dan Casazza</a:t>
            </a:r>
          </a:p>
          <a:p>
            <a:r>
              <a:rPr lang="en-US" sz="3100" dirty="0"/>
              <a:t>Logan </a:t>
            </a:r>
            <a:r>
              <a:rPr lang="en-US" sz="3100" dirty="0" err="1"/>
              <a:t>Geoffrion</a:t>
            </a:r>
            <a:endParaRPr lang="en-US" sz="3100" dirty="0"/>
          </a:p>
          <a:p>
            <a:r>
              <a:rPr lang="en-US" sz="3100" dirty="0"/>
              <a:t>Logan Keyes</a:t>
            </a:r>
          </a:p>
          <a:p>
            <a:r>
              <a:rPr lang="en-US" sz="3100" dirty="0"/>
              <a:t>Shankarri </a:t>
            </a:r>
            <a:r>
              <a:rPr lang="en-US" sz="3100" dirty="0" err="1"/>
              <a:t>Ragavan</a:t>
            </a:r>
            <a:endParaRPr lang="en-US" sz="3100" dirty="0"/>
          </a:p>
          <a:p>
            <a:r>
              <a:rPr lang="en-US" sz="3100" dirty="0"/>
              <a:t>Jared </a:t>
            </a:r>
            <a:r>
              <a:rPr lang="en-US" sz="3100" dirty="0" err="1"/>
              <a:t>Siriba</a:t>
            </a:r>
            <a:endParaRPr lang="en-US" sz="3100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80D5764-680A-4E57-A054-EC61947CF1CF}"/>
              </a:ext>
            </a:extLst>
          </p:cNvPr>
          <p:cNvSpPr txBox="1"/>
          <p:nvPr/>
        </p:nvSpPr>
        <p:spPr>
          <a:xfrm>
            <a:off x="2190307" y="797515"/>
            <a:ext cx="72840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+mj-lt"/>
                <a:ea typeface="+mj-ea"/>
                <a:cs typeface="+mj-cs"/>
              </a:rPr>
              <a:t>Siamese</a:t>
            </a:r>
            <a:r>
              <a:rPr lang="en-US" dirty="0"/>
              <a:t>  </a:t>
            </a:r>
            <a:r>
              <a:rPr lang="en-US" sz="5400" b="1" dirty="0">
                <a:latin typeface="+mj-lt"/>
                <a:ea typeface="+mj-ea"/>
                <a:cs typeface="+mj-cs"/>
              </a:rPr>
              <a:t>Cat Group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77078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D3B98-14D2-40DC-8B0D-C7786082D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9330" y="707666"/>
            <a:ext cx="8610600" cy="1293028"/>
          </a:xfrm>
        </p:spPr>
        <p:txBody>
          <a:bodyPr/>
          <a:lstStyle/>
          <a:p>
            <a:r>
              <a:rPr lang="en-US" dirty="0"/>
              <a:t>What you can do with the app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85D04-EA40-48E5-990F-92DFF0BE52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Sign up and have an user account to maintain your Workout information in one place</a:t>
            </a:r>
          </a:p>
          <a:p>
            <a:r>
              <a:rPr lang="en-US" dirty="0"/>
              <a:t>You will be able to track your exercises you do throughout the day</a:t>
            </a:r>
          </a:p>
          <a:p>
            <a:r>
              <a:rPr lang="en-US" dirty="0"/>
              <a:t>Log your workout activity</a:t>
            </a:r>
          </a:p>
          <a:p>
            <a:r>
              <a:rPr lang="en-US" dirty="0"/>
              <a:t>View goal progress in the workout log</a:t>
            </a:r>
          </a:p>
          <a:p>
            <a:r>
              <a:rPr lang="en-US" dirty="0"/>
              <a:t>You can set daily, weekly or monthly goals</a:t>
            </a:r>
          </a:p>
          <a:p>
            <a:r>
              <a:rPr lang="en-US" dirty="0"/>
              <a:t>This app is shared, therefore you can see your friends’ List in the Members board to know who has been Working outing along with you in your city and state</a:t>
            </a:r>
          </a:p>
        </p:txBody>
      </p:sp>
    </p:spTree>
    <p:extLst>
      <p:ext uri="{BB962C8B-B14F-4D97-AF65-F5344CB8AC3E}">
        <p14:creationId xmlns:p14="http://schemas.microsoft.com/office/powerpoint/2010/main" val="2144348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6A114-B567-41DC-A5DF-D2D7731B3C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0700" y="572987"/>
            <a:ext cx="8610600" cy="1293028"/>
          </a:xfrm>
        </p:spPr>
        <p:txBody>
          <a:bodyPr/>
          <a:lstStyle/>
          <a:p>
            <a:pPr algn="ctr"/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AE5280-F5AF-4417-81DE-E12393D016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599" y="2260889"/>
            <a:ext cx="9448801" cy="1423216"/>
          </a:xfrm>
        </p:spPr>
        <p:txBody>
          <a:bodyPr/>
          <a:lstStyle/>
          <a:p>
            <a:r>
              <a:rPr lang="en-US" dirty="0"/>
              <a:t>Need to track exercise activity</a:t>
            </a:r>
          </a:p>
          <a:p>
            <a:r>
              <a:rPr lang="en-US" dirty="0"/>
              <a:t>Share with friends for motivation</a:t>
            </a:r>
          </a:p>
          <a:p>
            <a:r>
              <a:rPr lang="en-US" dirty="0"/>
              <a:t>Maintaining all the  information of your Workouts in a single place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7437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69721-2992-484A-BE64-79A5154287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4130" y="714755"/>
            <a:ext cx="8610600" cy="1293028"/>
          </a:xfrm>
        </p:spPr>
        <p:txBody>
          <a:bodyPr/>
          <a:lstStyle/>
          <a:p>
            <a:r>
              <a:rPr lang="en-US" dirty="0"/>
              <a:t>Technologies and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AD6A09-608F-4115-B716-BB12FA4A5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5102" y="2350503"/>
            <a:ext cx="3374067" cy="402412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  NPM used</a:t>
            </a:r>
          </a:p>
          <a:p>
            <a:r>
              <a:rPr lang="en-US" dirty="0"/>
              <a:t>Express,</a:t>
            </a:r>
          </a:p>
          <a:p>
            <a:r>
              <a:rPr lang="en-US" dirty="0"/>
              <a:t>Express-sessions,</a:t>
            </a:r>
          </a:p>
          <a:p>
            <a:r>
              <a:rPr lang="en-US" dirty="0"/>
              <a:t>Materialize-</a:t>
            </a:r>
            <a:r>
              <a:rPr lang="en-US" dirty="0" err="1"/>
              <a:t>css</a:t>
            </a:r>
            <a:r>
              <a:rPr lang="en-US" dirty="0"/>
              <a:t>,</a:t>
            </a:r>
          </a:p>
          <a:p>
            <a:r>
              <a:rPr lang="en-US" dirty="0" err="1"/>
              <a:t>Jquery</a:t>
            </a:r>
            <a:r>
              <a:rPr lang="en-US" dirty="0"/>
              <a:t>,</a:t>
            </a:r>
          </a:p>
          <a:p>
            <a:r>
              <a:rPr lang="en-US" dirty="0" err="1"/>
              <a:t>Mysql</a:t>
            </a:r>
            <a:r>
              <a:rPr lang="en-US" dirty="0"/>
              <a:t>,</a:t>
            </a:r>
          </a:p>
          <a:p>
            <a:r>
              <a:rPr lang="en-US" dirty="0"/>
              <a:t>Mysql2,</a:t>
            </a:r>
          </a:p>
          <a:p>
            <a:r>
              <a:rPr lang="en-US" dirty="0"/>
              <a:t>Passport,</a:t>
            </a:r>
          </a:p>
          <a:p>
            <a:r>
              <a:rPr lang="en-US" dirty="0"/>
              <a:t>Passport-local,</a:t>
            </a:r>
          </a:p>
          <a:p>
            <a:r>
              <a:rPr lang="en-US" dirty="0" err="1"/>
              <a:t>Sequelize</a:t>
            </a:r>
            <a:endParaRPr lang="en-US" dirty="0"/>
          </a:p>
          <a:p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73E3BEE-BA3C-446E-8C65-1703D3EF81E3}"/>
              </a:ext>
            </a:extLst>
          </p:cNvPr>
          <p:cNvSpPr txBox="1">
            <a:spLocks/>
          </p:cNvSpPr>
          <p:nvPr/>
        </p:nvSpPr>
        <p:spPr>
          <a:xfrm>
            <a:off x="7869865" y="2237089"/>
            <a:ext cx="3095846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Javascript</a:t>
            </a:r>
            <a:r>
              <a:rPr lang="en-US" dirty="0"/>
              <a:t>,</a:t>
            </a:r>
          </a:p>
          <a:p>
            <a:r>
              <a:rPr lang="en-US" dirty="0" err="1"/>
              <a:t>Jquery</a:t>
            </a:r>
            <a:r>
              <a:rPr lang="en-US" dirty="0"/>
              <a:t>,</a:t>
            </a:r>
          </a:p>
          <a:p>
            <a:r>
              <a:rPr lang="en-US" dirty="0"/>
              <a:t>Node,</a:t>
            </a:r>
          </a:p>
          <a:p>
            <a:r>
              <a:rPr lang="en-US" dirty="0" err="1"/>
              <a:t>Mysql</a:t>
            </a:r>
            <a:r>
              <a:rPr lang="en-US" dirty="0"/>
              <a:t>,</a:t>
            </a:r>
          </a:p>
          <a:p>
            <a:r>
              <a:rPr lang="en-US" dirty="0"/>
              <a:t>Materialize,</a:t>
            </a:r>
          </a:p>
          <a:p>
            <a:r>
              <a:rPr lang="en-US" dirty="0" err="1"/>
              <a:t>css</a:t>
            </a:r>
            <a:r>
              <a:rPr lang="en-US" dirty="0"/>
              <a:t>,</a:t>
            </a:r>
          </a:p>
          <a:p>
            <a:r>
              <a:rPr lang="en-US" dirty="0"/>
              <a:t>Html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19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5BBC0-464B-42D3-A9A7-0967B3D421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6964"/>
            <a:ext cx="10515600" cy="697025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800" b="1" dirty="0"/>
              <a:t>	Database Schema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A7AD441-11DB-469D-B84E-A8F19B1ED8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592296"/>
              </p:ext>
            </p:extLst>
          </p:nvPr>
        </p:nvGraphicFramePr>
        <p:xfrm>
          <a:off x="859732" y="1823094"/>
          <a:ext cx="1811131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1131">
                  <a:extLst>
                    <a:ext uri="{9D8B030D-6E8A-4147-A177-3AD203B41FA5}">
                      <a16:colId xmlns:a16="http://schemas.microsoft.com/office/drawing/2014/main" val="9712847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4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543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Email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474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714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Password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370456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8E18D30-78FA-458C-86E8-A9E7DA202E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4422419"/>
              </p:ext>
            </p:extLst>
          </p:nvPr>
        </p:nvGraphicFramePr>
        <p:xfrm>
          <a:off x="9542669" y="1832077"/>
          <a:ext cx="1811131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11131">
                  <a:extLst>
                    <a:ext uri="{9D8B030D-6E8A-4147-A177-3AD203B41FA5}">
                      <a16:colId xmlns:a16="http://schemas.microsoft.com/office/drawing/2014/main" val="9712847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Workout Types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4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543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Workout 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474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Calories per Hour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714834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B4FC4CB-0571-4507-BEBE-6B2F10097B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5567764"/>
              </p:ext>
            </p:extLst>
          </p:nvPr>
        </p:nvGraphicFramePr>
        <p:xfrm>
          <a:off x="5310256" y="2323435"/>
          <a:ext cx="2639393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39393">
                  <a:extLst>
                    <a:ext uri="{9D8B030D-6E8A-4147-A177-3AD203B41FA5}">
                      <a16:colId xmlns:a16="http://schemas.microsoft.com/office/drawing/2014/main" val="9712847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Work out Log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4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543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User Id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474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Challenge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714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Workout 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38921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Workout Duration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93515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Create 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3540340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F632E53-4073-40D2-B338-20E7CAD06C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1810025"/>
              </p:ext>
            </p:extLst>
          </p:nvPr>
        </p:nvGraphicFramePr>
        <p:xfrm>
          <a:off x="832126" y="3989339"/>
          <a:ext cx="3130827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0827">
                  <a:extLst>
                    <a:ext uri="{9D8B030D-6E8A-4147-A177-3AD203B41FA5}">
                      <a16:colId xmlns:a16="http://schemas.microsoft.com/office/drawing/2014/main" val="97128476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Workout Challenge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546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543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14743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Goal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7148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Challenge Duration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37045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Create Date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134792"/>
                  </a:ext>
                </a:extLst>
              </a:tr>
            </a:tbl>
          </a:graphicData>
        </a:graphic>
      </p:graphicFrame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3DCE7450-0E42-4D05-8E24-5E11FC14C0C3}"/>
              </a:ext>
            </a:extLst>
          </p:cNvPr>
          <p:cNvCxnSpPr>
            <a:cxnSpLocks/>
          </p:cNvCxnSpPr>
          <p:nvPr/>
        </p:nvCxnSpPr>
        <p:spPr>
          <a:xfrm rot="10800000" flipV="1">
            <a:off x="3962953" y="3604590"/>
            <a:ext cx="1358070" cy="88836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3B530545-168A-45A2-BFA9-F214722C2286}"/>
              </a:ext>
            </a:extLst>
          </p:cNvPr>
          <p:cNvCxnSpPr>
            <a:cxnSpLocks/>
          </p:cNvCxnSpPr>
          <p:nvPr/>
        </p:nvCxnSpPr>
        <p:spPr>
          <a:xfrm rot="10800000">
            <a:off x="2670864" y="2323436"/>
            <a:ext cx="2639393" cy="92997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1A4FE87D-948A-4176-8F3C-6D76E4579282}"/>
              </a:ext>
            </a:extLst>
          </p:cNvPr>
          <p:cNvCxnSpPr/>
          <p:nvPr/>
        </p:nvCxnSpPr>
        <p:spPr>
          <a:xfrm flipV="1">
            <a:off x="7949649" y="2415613"/>
            <a:ext cx="1593020" cy="157372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40C8A3A8-E125-4DC5-A015-902569887A48}"/>
              </a:ext>
            </a:extLst>
          </p:cNvPr>
          <p:cNvSpPr/>
          <p:nvPr/>
        </p:nvSpPr>
        <p:spPr>
          <a:xfrm>
            <a:off x="586409" y="940904"/>
            <a:ext cx="11105322" cy="572851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6929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DD5BC2-A8E7-4CAD-955A-3807355EC9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11" name="Rounded Rectangle 11">
            <a:extLst>
              <a:ext uri="{FF2B5EF4-FFF2-40B4-BE49-F238E27FC236}">
                <a16:creationId xmlns:a16="http://schemas.microsoft.com/office/drawing/2014/main" id="{2770B5F4-AED0-4A3A-859D-B6239ED38A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03" y="643464"/>
            <a:ext cx="10905195" cy="5571072"/>
          </a:xfrm>
          <a:prstGeom prst="roundRect">
            <a:avLst>
              <a:gd name="adj" fmla="val 2403"/>
            </a:avLst>
          </a:prstGeom>
          <a:solidFill>
            <a:srgbClr val="FFFFFF"/>
          </a:solidFill>
          <a:ln>
            <a:noFill/>
          </a:ln>
          <a:effectLst>
            <a:innerShdw blurRad="1143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electronics, monitor&#10;&#10;Description automatically generated">
            <a:extLst>
              <a:ext uri="{FF2B5EF4-FFF2-40B4-BE49-F238E27FC236}">
                <a16:creationId xmlns:a16="http://schemas.microsoft.com/office/drawing/2014/main" id="{E01E5A27-C147-41E0-A68E-5A9453DBF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0043" y="873252"/>
            <a:ext cx="10071913" cy="5111496"/>
          </a:xfrm>
          <a:prstGeom prst="rect">
            <a:avLst/>
          </a:prstGeom>
          <a:ln w="31750" cap="sq">
            <a:noFill/>
            <a:miter lim="800000"/>
          </a:ln>
        </p:spPr>
      </p:pic>
    </p:spTree>
    <p:extLst>
      <p:ext uri="{BB962C8B-B14F-4D97-AF65-F5344CB8AC3E}">
        <p14:creationId xmlns:p14="http://schemas.microsoft.com/office/powerpoint/2010/main" val="2047218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E92227-AC47-4526-9A2D-370F20A44E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6131" y="658048"/>
            <a:ext cx="7324060" cy="1293028"/>
          </a:xfrm>
        </p:spPr>
        <p:txBody>
          <a:bodyPr/>
          <a:lstStyle/>
          <a:p>
            <a:pPr algn="ctr"/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C98E84-211A-4434-88E0-E1160D90F7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94561"/>
            <a:ext cx="10820400" cy="97394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hlinkClick r:id="rId2"/>
              </a:rPr>
              <a:t>https://levelupworkout.herokuapp.com/</a:t>
            </a:r>
            <a:endParaRPr lang="en-US" sz="3600" dirty="0"/>
          </a:p>
          <a:p>
            <a:pPr marL="0" indent="0" algn="ctr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784723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7A013-C3BB-4FC6-9FDC-39A0198E08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539" y="131658"/>
            <a:ext cx="8610600" cy="507657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Code snippet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4BE17C5-4B83-4D11-B41E-1D68AA30C1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6116" y="639315"/>
            <a:ext cx="10090894" cy="6087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9302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EA6CD-69A7-4DF6-A0B2-D4AA532A7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13" y="580075"/>
            <a:ext cx="10986977" cy="1293028"/>
          </a:xfrm>
        </p:spPr>
        <p:txBody>
          <a:bodyPr/>
          <a:lstStyle/>
          <a:p>
            <a:pPr algn="ctr"/>
            <a:r>
              <a:rPr lang="en-US" dirty="0"/>
              <a:t>Direction for future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95C378-3459-4214-81E5-2969C426C6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8213" y="2194560"/>
            <a:ext cx="11087987" cy="4024125"/>
          </a:xfrm>
        </p:spPr>
        <p:txBody>
          <a:bodyPr/>
          <a:lstStyle/>
          <a:p>
            <a:r>
              <a:rPr lang="en-US" dirty="0"/>
              <a:t>Add in wide Variety of Workouts for tracking.</a:t>
            </a:r>
          </a:p>
          <a:p>
            <a:r>
              <a:rPr lang="en-US" dirty="0"/>
              <a:t>Send in messages or emails to nudge user to work out more to reach the set Goal</a:t>
            </a:r>
          </a:p>
          <a:p>
            <a:r>
              <a:rPr lang="en-US" dirty="0"/>
              <a:t>Get Leader Board information so we can compare progress among members to provide motivation to workout.</a:t>
            </a:r>
          </a:p>
          <a:p>
            <a:r>
              <a:rPr lang="en-US" dirty="0"/>
              <a:t>Link the app with activity trackers like </a:t>
            </a:r>
            <a:r>
              <a:rPr lang="en-US" dirty="0" err="1"/>
              <a:t>FitBit</a:t>
            </a:r>
            <a:r>
              <a:rPr lang="en-US" dirty="0"/>
              <a:t> so we can get the Workout information directly from them instead of user manually entering the workouts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3286861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286</Words>
  <Application>Microsoft Office PowerPoint</Application>
  <PresentationFormat>Widescreen</PresentationFormat>
  <Paragraphs>69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Vapor Trail</vt:lpstr>
      <vt:lpstr>Exercise tracking app</vt:lpstr>
      <vt:lpstr>What you can do with the app</vt:lpstr>
      <vt:lpstr>motivation</vt:lpstr>
      <vt:lpstr>Technologies and tools</vt:lpstr>
      <vt:lpstr> Database Schema</vt:lpstr>
      <vt:lpstr>PowerPoint Presentation</vt:lpstr>
      <vt:lpstr>demo</vt:lpstr>
      <vt:lpstr>Code snippet</vt:lpstr>
      <vt:lpstr>Direction for future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Exercise tracking app</dc:title>
  <dc:creator>siriba</dc:creator>
  <cp:lastModifiedBy>Chandramouleeswaran, Keshav Ram</cp:lastModifiedBy>
  <cp:revision>13</cp:revision>
  <dcterms:created xsi:type="dcterms:W3CDTF">2019-03-15T12:53:00Z</dcterms:created>
  <dcterms:modified xsi:type="dcterms:W3CDTF">2019-03-15T13:55:20Z</dcterms:modified>
</cp:coreProperties>
</file>